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EA47F-86B5-4A9D-9F66-78678434B5B4}" type="datetimeFigureOut">
              <a:rPr lang="en-US" smtClean="0"/>
              <a:t>1/26/2015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E7A7E-7482-4716-B9C1-7261C00FDEBC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EA47F-86B5-4A9D-9F66-78678434B5B4}" type="datetimeFigureOut">
              <a:rPr lang="en-US" smtClean="0"/>
              <a:t>1/26/2015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E7A7E-7482-4716-B9C1-7261C00FDEB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EA47F-86B5-4A9D-9F66-78678434B5B4}" type="datetimeFigureOut">
              <a:rPr lang="en-US" smtClean="0"/>
              <a:t>1/26/2015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E7A7E-7482-4716-B9C1-7261C00FDEB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EA47F-86B5-4A9D-9F66-78678434B5B4}" type="datetimeFigureOut">
              <a:rPr lang="en-US" smtClean="0"/>
              <a:t>1/26/2015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E7A7E-7482-4716-B9C1-7261C00FDEB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EA47F-86B5-4A9D-9F66-78678434B5B4}" type="datetimeFigureOut">
              <a:rPr lang="en-US" smtClean="0"/>
              <a:t>1/26/2015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E7A7E-7482-4716-B9C1-7261C00FDEBC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EA47F-86B5-4A9D-9F66-78678434B5B4}" type="datetimeFigureOut">
              <a:rPr lang="en-US" smtClean="0"/>
              <a:t>1/26/2015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E7A7E-7482-4716-B9C1-7261C00FDEB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EA47F-86B5-4A9D-9F66-78678434B5B4}" type="datetimeFigureOut">
              <a:rPr lang="en-US" smtClean="0"/>
              <a:t>1/26/2015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E7A7E-7482-4716-B9C1-7261C00FDEB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EA47F-86B5-4A9D-9F66-78678434B5B4}" type="datetimeFigureOut">
              <a:rPr lang="en-US" smtClean="0"/>
              <a:t>1/26/2015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E7A7E-7482-4716-B9C1-7261C00FDEB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EA47F-86B5-4A9D-9F66-78678434B5B4}" type="datetimeFigureOut">
              <a:rPr lang="en-US" smtClean="0"/>
              <a:t>1/26/2015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E7A7E-7482-4716-B9C1-7261C00FDEB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EA47F-86B5-4A9D-9F66-78678434B5B4}" type="datetimeFigureOut">
              <a:rPr lang="en-US" smtClean="0"/>
              <a:t>1/26/2015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E7A7E-7482-4716-B9C1-7261C00FDEB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EA47F-86B5-4A9D-9F66-78678434B5B4}" type="datetimeFigureOut">
              <a:rPr lang="en-US" smtClean="0"/>
              <a:t>1/26/2015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E62E7A7E-7482-4716-B9C1-7261C00FDEBC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D9EA47F-86B5-4A9D-9F66-78678434B5B4}" type="datetimeFigureOut">
              <a:rPr lang="en-US" smtClean="0"/>
              <a:t>1/26/2015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62E7A7E-7482-4716-B9C1-7261C00FDEBC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4800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Шала</a:t>
            </a:r>
            <a:endParaRPr lang="en-US" sz="4800" dirty="0"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4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Антон Павлович Чехов</a:t>
            </a:r>
            <a:endParaRPr lang="en-US" sz="48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Писац - млађи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Шта осећа према Нађенки?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Зашто се шали изговарајући: - Ја вас волим Нађенка.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Да ли су његови поступци исправни?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Нађенка – зрела жена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Како изгледа?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За кога је удата?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Да ли је срећна?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Шта је њена најлепша успомена?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Писац – зрео човек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Колико га је променио живот у Петрограду?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Да ли је пронашао другу Нађенку?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Да ли је срећан?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sr-Cyrl-RS" sz="3600" b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Да ли се са свим стварима у животу можемо шалити?</a:t>
            </a:r>
            <a:endParaRPr lang="en-US" sz="3600" b="0"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Антон Павлович Чехов (1860 – 1904)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/>
        <p:txBody>
          <a:bodyPr>
            <a:normAutofit lnSpcReduction="10000"/>
          </a:bodyPr>
          <a:lstStyle/>
          <a:p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Чувени руски приповедач и драмски писац. Родио се у Тангарогу у Русији. Најпознатији је по својим драмама</a:t>
            </a:r>
            <a:r>
              <a:rPr lang="sr-Cyrl-RS" sz="2800" i="1" dirty="0" smtClean="0">
                <a:latin typeface="Times New Roman" pitchFamily="18" charset="0"/>
                <a:cs typeface="Times New Roman" pitchFamily="18" charset="0"/>
              </a:rPr>
              <a:t>: Галеб, Ујка Вања и Три сестре.</a:t>
            </a:r>
            <a:endParaRPr lang="en-US" sz="28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mihailo\Desktop\cehov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429000" y="1524000"/>
            <a:ext cx="5257800" cy="4343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sr-Cyrl-RS" sz="3600" b="0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- Како се осећаш када некога волиш?</a:t>
            </a:r>
            <a:br>
              <a:rPr lang="sr-Cyrl-RS" sz="3600" b="0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sr-Cyrl-RS" sz="3600" b="0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- Како се осећаш онда када знаш да те неко воли?</a:t>
            </a:r>
            <a:endParaRPr lang="en-US" sz="3600" b="0" dirty="0"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l"/>
            <a:r>
              <a:rPr lang="sr-Cyrl-RS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Треба ли се шалити са таквим осећањима?</a:t>
            </a:r>
            <a:endParaRPr lang="en-US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mihailo\Desktop\img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2964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- Чега се Нађенка боји? Зашто?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mihailo\Desktop\sankanje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95400" y="1905000"/>
            <a:ext cx="6019800" cy="457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sz="5400" dirty="0" smtClean="0">
                <a:latin typeface="Times New Roman" pitchFamily="18" charset="0"/>
                <a:cs typeface="Times New Roman" pitchFamily="18" charset="0"/>
              </a:rPr>
              <a:t>Облици изражавања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sr-Cyrl-RS" dirty="0" smtClean="0"/>
          </a:p>
          <a:p>
            <a:endParaRPr lang="sr-Cyrl-RS" dirty="0" smtClean="0"/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риповедање  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Једном у подне одох на санкање сам; помешан у гомили, ја видим како брегу прилази Нађенка, како ме тражи очима...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ight Arrow 6"/>
          <p:cNvSpPr/>
          <p:nvPr/>
        </p:nvSpPr>
        <p:spPr>
          <a:xfrm flipV="1">
            <a:off x="3581400" y="3657600"/>
            <a:ext cx="990600" cy="152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sz="5400" dirty="0" smtClean="0">
                <a:latin typeface="Times New Roman" pitchFamily="18" charset="0"/>
                <a:cs typeface="Times New Roman" pitchFamily="18" charset="0"/>
              </a:rPr>
              <a:t>Облици изражавања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sr-Cyrl-RS" dirty="0" smtClean="0"/>
          </a:p>
          <a:p>
            <a:endParaRPr lang="sr-Cyrl-RS" dirty="0" smtClean="0"/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дијалог 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- Знате шта?- каже она гледајући у мене.</a:t>
            </a:r>
          </a:p>
          <a:p>
            <a:pPr>
              <a:buNone/>
            </a:pPr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- Шта? – упитам ја.</a:t>
            </a:r>
          </a:p>
          <a:p>
            <a:pPr>
              <a:buNone/>
            </a:pPr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- Хајде још једном ... </a:t>
            </a:r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а пројуримо.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ight Arrow 6"/>
          <p:cNvSpPr/>
          <p:nvPr/>
        </p:nvSpPr>
        <p:spPr>
          <a:xfrm flipV="1">
            <a:off x="2590800" y="3657600"/>
            <a:ext cx="990600" cy="152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sz="5400" dirty="0" smtClean="0">
                <a:latin typeface="Times New Roman" pitchFamily="18" charset="0"/>
                <a:cs typeface="Times New Roman" pitchFamily="18" charset="0"/>
              </a:rPr>
              <a:t>Облици изражавања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sr-Cyrl-RS" dirty="0" smtClean="0"/>
          </a:p>
          <a:p>
            <a:endParaRPr lang="sr-Cyrl-RS" dirty="0" smtClean="0"/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писивање 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Сунце постаје љупкије. Наш ледени брег се мрачи, губи свој сјај и крави се најзад.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ight Arrow 6"/>
          <p:cNvSpPr/>
          <p:nvPr/>
        </p:nvSpPr>
        <p:spPr>
          <a:xfrm flipV="1">
            <a:off x="3352800" y="3657600"/>
            <a:ext cx="990600" cy="152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Нађенка као девојчица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Како изгледа?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Шта очекује од писца док се санкају?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Зашто нема храбрости да отворено разговара о својим осећањима?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Зашто се упорно враћа на брег?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118</TotalTime>
  <Words>256</Words>
  <Application>Microsoft Office PowerPoint</Application>
  <PresentationFormat>On-screen Show (4:3)</PresentationFormat>
  <Paragraphs>46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Flow</vt:lpstr>
      <vt:lpstr>Шала</vt:lpstr>
      <vt:lpstr>Антон Павлович Чехов (1860 – 1904)</vt:lpstr>
      <vt:lpstr>- Како се осећаш када некога волиш? - Како се осећаш онда када знаш да те неко воли?</vt:lpstr>
      <vt:lpstr>Slide 4</vt:lpstr>
      <vt:lpstr>- Чега се Нађенка боји? Зашто?</vt:lpstr>
      <vt:lpstr>Облици изражавања</vt:lpstr>
      <vt:lpstr>Облици изражавања</vt:lpstr>
      <vt:lpstr>Облици изражавања</vt:lpstr>
      <vt:lpstr>Нађенка као девојчица</vt:lpstr>
      <vt:lpstr>Писац - млађи</vt:lpstr>
      <vt:lpstr>Нађенка – зрела жена</vt:lpstr>
      <vt:lpstr>Писац – зрео човек</vt:lpstr>
      <vt:lpstr>Да ли се са свим стварима у животу можемо шалити?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Шала</dc:title>
  <dc:creator>mihailo</dc:creator>
  <cp:lastModifiedBy>mihailo</cp:lastModifiedBy>
  <cp:revision>10</cp:revision>
  <dcterms:created xsi:type="dcterms:W3CDTF">2015-01-26T18:04:12Z</dcterms:created>
  <dcterms:modified xsi:type="dcterms:W3CDTF">2015-01-26T20:02:56Z</dcterms:modified>
</cp:coreProperties>
</file>